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8"/>
  </p:notesMasterIdLst>
  <p:sldIdLst>
    <p:sldId id="262" r:id="rId4"/>
    <p:sldId id="263" r:id="rId5"/>
    <p:sldId id="270" r:id="rId6"/>
    <p:sldId id="268" r:id="rId7"/>
  </p:sldIdLst>
  <p:sldSz cx="12192000" cy="6858000"/>
  <p:notesSz cx="6858000" cy="9144000"/>
  <p:embeddedFontLst>
    <p:embeddedFont>
      <p:font typeface="SamsungOne 800C" panose="020B0906030303020204" charset="0"/>
      <p:bold r:id="rId9"/>
    </p:embeddedFont>
    <p:embeddedFont>
      <p:font typeface="SamsungOne 450C" panose="020B0506030303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02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3.fntdata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1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23.05.2021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xmlns="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b="1" dirty="0" smtClean="0"/>
              <a:t>Кот и стенки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Выполнил</a:t>
            </a:r>
            <a:r>
              <a:rPr lang="en-US" dirty="0" smtClean="0"/>
              <a:t>:</a:t>
            </a:r>
            <a:r>
              <a:rPr lang="ru-RU" dirty="0" smtClean="0"/>
              <a:t>Базин Никита и </a:t>
            </a:r>
            <a:r>
              <a:rPr lang="ru-RU" dirty="0" err="1" smtClean="0"/>
              <a:t>Фельбрин</a:t>
            </a:r>
            <a:r>
              <a:rPr lang="ru-RU" dirty="0" smtClean="0"/>
              <a:t> Денис</a:t>
            </a:r>
          </a:p>
          <a:p>
            <a:r>
              <a:rPr lang="ru-RU" dirty="0" smtClean="0"/>
              <a:t>Руководитель</a:t>
            </a:r>
            <a:r>
              <a:rPr lang="en-US" dirty="0" smtClean="0"/>
              <a:t>:</a:t>
            </a:r>
            <a:r>
              <a:rPr lang="ru-RU" dirty="0" smtClean="0"/>
              <a:t> Сергей Шикунов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23.05.2021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23.05.2021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5861108"/>
          </a:xfrm>
        </p:spPr>
        <p:txBody>
          <a:bodyPr/>
          <a:lstStyle/>
          <a:p>
            <a:r>
              <a:rPr lang="ru-RU" dirty="0" smtClean="0"/>
              <a:t>Цель проекта</a:t>
            </a:r>
            <a:r>
              <a:rPr lang="en-US" dirty="0" smtClean="0"/>
              <a:t>:</a:t>
            </a:r>
            <a:r>
              <a:rPr lang="ru-RU" dirty="0" smtClean="0"/>
              <a:t> создание игры на основе языка </a:t>
            </a:r>
            <a:r>
              <a:rPr lang="en-US" dirty="0" smtClean="0"/>
              <a:t>java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5919297"/>
          </a:xfrm>
        </p:spPr>
        <p:txBody>
          <a:bodyPr>
            <a:normAutofit/>
          </a:bodyPr>
          <a:lstStyle/>
          <a:p>
            <a:r>
              <a:rPr lang="ru-RU" dirty="0"/>
              <a:t>В</a:t>
            </a:r>
            <a:r>
              <a:rPr lang="ru-RU" dirty="0" smtClean="0"/>
              <a:t> </a:t>
            </a:r>
            <a:r>
              <a:rPr lang="ru-RU" dirty="0"/>
              <a:t>игре 2 игрока сам кот и тот кто </a:t>
            </a:r>
            <a:r>
              <a:rPr lang="ru-RU" dirty="0" smtClean="0"/>
              <a:t>расставляет </a:t>
            </a:r>
            <a:r>
              <a:rPr lang="ru-RU" dirty="0"/>
              <a:t>стенки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>игра происходит на поле 9х9 и кот находится в центре поля(в точке 5х5) у него есть возможность двигаться по сторонам на 1 клетку, если конечно ему не мешает стенка.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>И</a:t>
            </a:r>
            <a:r>
              <a:rPr lang="ru-RU" dirty="0" smtClean="0"/>
              <a:t>грок </a:t>
            </a:r>
            <a:r>
              <a:rPr lang="ru-RU" dirty="0"/>
              <a:t>2 может ставить стенки </a:t>
            </a:r>
            <a:r>
              <a:rPr lang="ru-RU" dirty="0" smtClean="0"/>
              <a:t>препятствуя </a:t>
            </a:r>
            <a:r>
              <a:rPr lang="ru-RU" dirty="0"/>
              <a:t>дальнейшему прохождению игрока 1.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>Игра будет закончена если: игрок 1 выйдет за пределы поля или игрок 2 сможет загнать игрока 1 в клетку(замкнутая фигура)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8021005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xmlns="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40</Words>
  <Application>Microsoft Office PowerPoint</Application>
  <PresentationFormat>Широкоэкранный</PresentationFormat>
  <Paragraphs>11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4</vt:i4>
      </vt:variant>
    </vt:vector>
  </HeadingPairs>
  <TitlesOfParts>
    <vt:vector size="11" baseType="lpstr">
      <vt:lpstr>SamsungOne 800C</vt:lpstr>
      <vt:lpstr>SamsungOne 450C</vt:lpstr>
      <vt:lpstr>Calibri</vt:lpstr>
      <vt:lpstr>Arial</vt:lpstr>
      <vt:lpstr>Samsung IT School White</vt:lpstr>
      <vt:lpstr>Samsung IT School En</vt:lpstr>
      <vt:lpstr>Samsung IT School White En</vt:lpstr>
      <vt:lpstr>Кот и стенки</vt:lpstr>
      <vt:lpstr>Цель проекта: создание игры на основе языка java</vt:lpstr>
      <vt:lpstr>В игре 2 игрока сам кот и тот кто расставляет стенки игра происходит на поле 9х9 и кот находится в центре поля(в точке 5х5) у него есть возможность двигаться по сторонам на 1 клетку, если конечно ему не мешает стенка. Игрок 2 может ставить стенки препятствуя дальнейшему прохождению игрока 1. Игра будет закончена если: игрок 1 выйдет за пределы поля или игрок 2 сможет загнать игрока 1 в клетку(замкнутая фигура) 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Учетная запись Майкрософт</cp:lastModifiedBy>
  <cp:revision>34</cp:revision>
  <dcterms:created xsi:type="dcterms:W3CDTF">2020-05-25T08:37:09Z</dcterms:created>
  <dcterms:modified xsi:type="dcterms:W3CDTF">2021-05-23T14:40:26Z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